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90125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a:t>
            </a:r>
            <a:r>
              <a:rPr lang="kk-KZ" sz="1200">
                <a:solidFill>
                  <a:prstClr val="black"/>
                </a:solidFill>
                <a:latin typeface="Times New Roman" pitchFamily="18" charset="0"/>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түнде үсік 1-3 градус, күндіз 10-12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үсік 1-3 градус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527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882833510"/>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20722</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4295</cp:revision>
  <cp:lastPrinted>2021-07-01T03:56:27Z</cp:lastPrinted>
  <dcterms:created xsi:type="dcterms:W3CDTF">2018-03-27T06:03:00Z</dcterms:created>
  <dcterms:modified xsi:type="dcterms:W3CDTF">2026-05-18T06:58:53Z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